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2" d="100"/>
          <a:sy n="42" d="100"/>
        </p:scale>
        <p:origin x="-1380" y="-13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63B6-BEBE-4E6F-90CC-0182352DBA57}" type="datetimeFigureOut">
              <a:rPr lang="it-IT" smtClean="0"/>
              <a:t>24/05/2011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71B68-083A-4EA3-A4EC-C4FF12D9529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63B6-BEBE-4E6F-90CC-0182352DBA57}" type="datetimeFigureOut">
              <a:rPr lang="it-IT" smtClean="0"/>
              <a:t>24/05/2011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71B68-083A-4EA3-A4EC-C4FF12D9529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63B6-BEBE-4E6F-90CC-0182352DBA57}" type="datetimeFigureOut">
              <a:rPr lang="it-IT" smtClean="0"/>
              <a:t>24/05/2011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71B68-083A-4EA3-A4EC-C4FF12D9529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63B6-BEBE-4E6F-90CC-0182352DBA57}" type="datetimeFigureOut">
              <a:rPr lang="it-IT" smtClean="0"/>
              <a:t>24/05/2011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71B68-083A-4EA3-A4EC-C4FF12D9529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63B6-BEBE-4E6F-90CC-0182352DBA57}" type="datetimeFigureOut">
              <a:rPr lang="it-IT" smtClean="0"/>
              <a:t>24/05/2011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71B68-083A-4EA3-A4EC-C4FF12D9529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63B6-BEBE-4E6F-90CC-0182352DBA57}" type="datetimeFigureOut">
              <a:rPr lang="it-IT" smtClean="0"/>
              <a:t>24/05/2011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71B68-083A-4EA3-A4EC-C4FF12D9529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63B6-BEBE-4E6F-90CC-0182352DBA57}" type="datetimeFigureOut">
              <a:rPr lang="it-IT" smtClean="0"/>
              <a:t>24/05/2011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71B68-083A-4EA3-A4EC-C4FF12D9529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63B6-BEBE-4E6F-90CC-0182352DBA57}" type="datetimeFigureOut">
              <a:rPr lang="it-IT" smtClean="0"/>
              <a:t>24/05/2011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71B68-083A-4EA3-A4EC-C4FF12D9529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63B6-BEBE-4E6F-90CC-0182352DBA57}" type="datetimeFigureOut">
              <a:rPr lang="it-IT" smtClean="0"/>
              <a:t>24/05/2011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71B68-083A-4EA3-A4EC-C4FF12D9529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63B6-BEBE-4E6F-90CC-0182352DBA57}" type="datetimeFigureOut">
              <a:rPr lang="it-IT" smtClean="0"/>
              <a:t>24/05/2011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71B68-083A-4EA3-A4EC-C4FF12D9529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63B6-BEBE-4E6F-90CC-0182352DBA57}" type="datetimeFigureOut">
              <a:rPr lang="it-IT" smtClean="0"/>
              <a:t>24/05/2011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71B68-083A-4EA3-A4EC-C4FF12D9529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363B6-BEBE-4E6F-90CC-0182352DBA57}" type="datetimeFigureOut">
              <a:rPr lang="it-IT" smtClean="0"/>
              <a:t>24/05/2011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71B68-083A-4EA3-A4EC-C4FF12D95294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86" y="357166"/>
            <a:ext cx="8629694" cy="647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000108"/>
            <a:ext cx="4394574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Presentazione su schermo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Diapositiva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Admin</dc:creator>
  <cp:lastModifiedBy>Admin</cp:lastModifiedBy>
  <cp:revision>2</cp:revision>
  <dcterms:created xsi:type="dcterms:W3CDTF">2011-05-24T06:52:55Z</dcterms:created>
  <dcterms:modified xsi:type="dcterms:W3CDTF">2011-05-24T07:09:48Z</dcterms:modified>
</cp:coreProperties>
</file>